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80" r:id="rId9"/>
    <p:sldId id="279" r:id="rId10"/>
    <p:sldId id="278" r:id="rId11"/>
    <p:sldId id="277" r:id="rId12"/>
    <p:sldId id="276" r:id="rId13"/>
    <p:sldId id="275" r:id="rId14"/>
    <p:sldId id="274" r:id="rId15"/>
    <p:sldId id="273" r:id="rId16"/>
    <p:sldId id="272" r:id="rId17"/>
    <p:sldId id="271" r:id="rId18"/>
    <p:sldId id="270" r:id="rId19"/>
    <p:sldId id="269" r:id="rId20"/>
    <p:sldId id="268" r:id="rId21"/>
    <p:sldId id="267" r:id="rId22"/>
    <p:sldId id="266" r:id="rId23"/>
    <p:sldId id="265" r:id="rId24"/>
    <p:sldId id="262" r:id="rId25"/>
    <p:sldId id="263" r:id="rId26"/>
    <p:sldId id="264" r:id="rId27"/>
    <p:sldId id="297" r:id="rId28"/>
    <p:sldId id="296" r:id="rId29"/>
    <p:sldId id="295" r:id="rId30"/>
    <p:sldId id="294" r:id="rId31"/>
    <p:sldId id="293" r:id="rId32"/>
    <p:sldId id="292" r:id="rId33"/>
    <p:sldId id="291" r:id="rId34"/>
    <p:sldId id="290" r:id="rId35"/>
    <p:sldId id="289" r:id="rId36"/>
    <p:sldId id="288" r:id="rId37"/>
    <p:sldId id="287" r:id="rId38"/>
    <p:sldId id="286" r:id="rId39"/>
    <p:sldId id="285" r:id="rId40"/>
    <p:sldId id="284" r:id="rId41"/>
    <p:sldId id="283" r:id="rId42"/>
    <p:sldId id="282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2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Ranchero Art fair</a:t>
            </a:r>
            <a:br>
              <a:rPr lang="en-CA" dirty="0" smtClean="0"/>
            </a:br>
            <a:r>
              <a:rPr lang="en-CA" dirty="0" smtClean="0"/>
              <a:t>spring 2020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1120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891" y="573677"/>
            <a:ext cx="4456710" cy="565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34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545" y="1283853"/>
            <a:ext cx="7889908" cy="443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172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797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785" y="594917"/>
            <a:ext cx="5582429" cy="566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15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417" y="572262"/>
            <a:ext cx="4188565" cy="558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05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468" y="661168"/>
            <a:ext cx="4197350" cy="559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39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983" y="544944"/>
            <a:ext cx="4480871" cy="596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8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352550"/>
            <a:ext cx="10287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87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01818" y="1261340"/>
            <a:ext cx="6026727" cy="452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98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214" y="600363"/>
            <a:ext cx="4208318" cy="561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28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71" y="286069"/>
            <a:ext cx="9202465" cy="627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61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99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21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08" y="433646"/>
            <a:ext cx="6234275" cy="598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2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286" y="535709"/>
            <a:ext cx="4291445" cy="572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11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10" y="374071"/>
            <a:ext cx="8238836" cy="617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41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573" y="461818"/>
            <a:ext cx="7386941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54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09" y="446810"/>
            <a:ext cx="11102109" cy="624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39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1" y="466436"/>
            <a:ext cx="7795491" cy="584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70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036" y="563419"/>
            <a:ext cx="7459901" cy="559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4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105" y="840509"/>
            <a:ext cx="3882737" cy="517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03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650" y="661169"/>
            <a:ext cx="4280477" cy="570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1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9577" y="1260673"/>
            <a:ext cx="5584149" cy="418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28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38054" y="1337540"/>
            <a:ext cx="5675745" cy="425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314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9" y="637308"/>
            <a:ext cx="7333673" cy="550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44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12573" y="1509569"/>
            <a:ext cx="5426364" cy="40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184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018" y="879763"/>
            <a:ext cx="8901545" cy="534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395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37" y="379153"/>
            <a:ext cx="10213109" cy="612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26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04" y="417943"/>
            <a:ext cx="4594514" cy="612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7620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6" y="445655"/>
            <a:ext cx="8081818" cy="606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9600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6" y="627302"/>
            <a:ext cx="4215823" cy="562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6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45" y="628071"/>
            <a:ext cx="7666182" cy="574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866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177" y="507230"/>
            <a:ext cx="4271241" cy="56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6085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068" y="611908"/>
            <a:ext cx="4234295" cy="56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22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54" y="1136072"/>
            <a:ext cx="8119790" cy="456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725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388187"/>
              </p:ext>
            </p:extLst>
          </p:nvPr>
        </p:nvGraphicFramePr>
        <p:xfrm>
          <a:off x="4091709" y="669993"/>
          <a:ext cx="4246130" cy="5494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crobat Document" r:id="rId3" imgW="3886052" imgH="5028940" progId="AcroExch.Document.DC">
                  <p:embed/>
                </p:oleObj>
              </mc:Choice>
              <mc:Fallback>
                <p:oleObj name="Acrobat Document" r:id="rId3" imgW="3886052" imgH="502894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1709" y="669993"/>
                        <a:ext cx="4246130" cy="5494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47454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310" y="831272"/>
            <a:ext cx="9236364" cy="519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355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806449"/>
            <a:ext cx="9559636" cy="537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30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036" y="1108364"/>
            <a:ext cx="8218311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603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2" y="872836"/>
            <a:ext cx="9458036" cy="532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888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727" y="671944"/>
            <a:ext cx="7250545" cy="543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991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857258"/>
              </p:ext>
            </p:extLst>
          </p:nvPr>
        </p:nvGraphicFramePr>
        <p:xfrm>
          <a:off x="2631622" y="600364"/>
          <a:ext cx="7480586" cy="5430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Acrobat Document" r:id="rId3" imgW="5029101" imgH="3651106" progId="AcroExch.Document.DC">
                  <p:embed/>
                </p:oleObj>
              </mc:Choice>
              <mc:Fallback>
                <p:oleObj name="Acrobat Document" r:id="rId3" imgW="5029101" imgH="365110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31622" y="600364"/>
                        <a:ext cx="7480586" cy="5430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7430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63" y="533400"/>
            <a:ext cx="7730836" cy="57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804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850" y="602672"/>
            <a:ext cx="4428259" cy="590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496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491" y="653472"/>
            <a:ext cx="7546109" cy="56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635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564" y="593435"/>
            <a:ext cx="4211783" cy="561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888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613" y="762770"/>
            <a:ext cx="4003386" cy="533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024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832" y="812800"/>
            <a:ext cx="4042064" cy="538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267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59" y="562650"/>
            <a:ext cx="4437495" cy="591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250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450" y="932104"/>
            <a:ext cx="3827895" cy="510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857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59" y="544173"/>
            <a:ext cx="4465205" cy="595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284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1" y="637309"/>
            <a:ext cx="10123055" cy="56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557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48182" y="1367560"/>
            <a:ext cx="5324764" cy="399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26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46" y="438896"/>
            <a:ext cx="4581399" cy="609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86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745" y="760145"/>
            <a:ext cx="4189706" cy="531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10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09" y="554180"/>
            <a:ext cx="7238561" cy="57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68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45</TotalTime>
  <Words>6</Words>
  <Application>Microsoft Office PowerPoint</Application>
  <PresentationFormat>Widescreen</PresentationFormat>
  <Paragraphs>1</Paragraphs>
  <Slides>58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Century Gothic</vt:lpstr>
      <vt:lpstr>Garamond</vt:lpstr>
      <vt:lpstr>Savon</vt:lpstr>
      <vt:lpstr>Acrobat Document</vt:lpstr>
      <vt:lpstr>Ranchero Art fair spring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School District 83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Ranchero Art fair spring 2020</dc:title>
  <dc:creator>Doug Cumming</dc:creator>
  <cp:lastModifiedBy>Doug Cumming</cp:lastModifiedBy>
  <cp:revision>19</cp:revision>
  <dcterms:created xsi:type="dcterms:W3CDTF">2020-06-01T22:52:12Z</dcterms:created>
  <dcterms:modified xsi:type="dcterms:W3CDTF">2020-06-01T23:47:49Z</dcterms:modified>
</cp:coreProperties>
</file>