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65" r:id="rId24"/>
    <p:sldId id="262" r:id="rId25"/>
    <p:sldId id="263" r:id="rId26"/>
    <p:sldId id="264" r:id="rId27"/>
    <p:sldId id="297" r:id="rId28"/>
    <p:sldId id="296" r:id="rId29"/>
    <p:sldId id="295" r:id="rId30"/>
    <p:sldId id="294" r:id="rId31"/>
    <p:sldId id="293" r:id="rId32"/>
    <p:sldId id="292" r:id="rId33"/>
    <p:sldId id="291" r:id="rId34"/>
    <p:sldId id="290" r:id="rId35"/>
    <p:sldId id="289" r:id="rId36"/>
    <p:sldId id="288" r:id="rId37"/>
    <p:sldId id="287" r:id="rId38"/>
    <p:sldId id="286" r:id="rId39"/>
    <p:sldId id="285" r:id="rId40"/>
    <p:sldId id="284" r:id="rId41"/>
    <p:sldId id="283" r:id="rId42"/>
    <p:sldId id="282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Ranchero Art fair</a:t>
            </a:r>
            <a:br>
              <a:rPr lang="en-CA" dirty="0" smtClean="0"/>
            </a:br>
            <a:r>
              <a:rPr lang="en-CA" dirty="0" smtClean="0"/>
              <a:t>spring 2020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112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91" y="573677"/>
            <a:ext cx="4456710" cy="56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4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5" y="1283853"/>
            <a:ext cx="7889908" cy="44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17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79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85" y="594917"/>
            <a:ext cx="5582429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17" y="572262"/>
            <a:ext cx="4188565" cy="55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0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8" y="661168"/>
            <a:ext cx="4197350" cy="5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3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83" y="544944"/>
            <a:ext cx="4480871" cy="59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352550"/>
            <a:ext cx="10287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1818" y="1261340"/>
            <a:ext cx="6026727" cy="452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14" y="600363"/>
            <a:ext cx="4208318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71" y="286069"/>
            <a:ext cx="9202465" cy="62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1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9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21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08" y="433646"/>
            <a:ext cx="6234275" cy="59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86" y="535709"/>
            <a:ext cx="4291445" cy="5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1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0" y="374071"/>
            <a:ext cx="8238836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41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73" y="461818"/>
            <a:ext cx="738694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54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446810"/>
            <a:ext cx="11102109" cy="62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9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1" y="466436"/>
            <a:ext cx="7795491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0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6" y="563419"/>
            <a:ext cx="7459901" cy="55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4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05" y="840509"/>
            <a:ext cx="3882737" cy="51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0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50" y="661169"/>
            <a:ext cx="4280477" cy="570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9577" y="1260673"/>
            <a:ext cx="5584149" cy="41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28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8054" y="1337540"/>
            <a:ext cx="5675745" cy="42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14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9" y="637308"/>
            <a:ext cx="7333673" cy="55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2573" y="1509569"/>
            <a:ext cx="5426364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8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18" y="879763"/>
            <a:ext cx="8901545" cy="53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9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37" y="379153"/>
            <a:ext cx="10213109" cy="61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6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04" y="417943"/>
            <a:ext cx="4594514" cy="61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62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445655"/>
            <a:ext cx="8081818" cy="60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0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6" y="627302"/>
            <a:ext cx="4215823" cy="56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5" y="628071"/>
            <a:ext cx="7666182" cy="57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6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77" y="507230"/>
            <a:ext cx="4271241" cy="56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68" y="611908"/>
            <a:ext cx="4234295" cy="56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2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54" y="1136072"/>
            <a:ext cx="8119790" cy="45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72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88187"/>
              </p:ext>
            </p:extLst>
          </p:nvPr>
        </p:nvGraphicFramePr>
        <p:xfrm>
          <a:off x="4091709" y="669993"/>
          <a:ext cx="4246130" cy="5494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3886052" imgH="5028940" progId="AcroExch.Document.DC">
                  <p:embed/>
                </p:oleObj>
              </mc:Choice>
              <mc:Fallback>
                <p:oleObj name="Acrobat Document" r:id="rId3" imgW="3886052" imgH="50289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1709" y="669993"/>
                        <a:ext cx="4246130" cy="5494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745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10" y="831272"/>
            <a:ext cx="9236364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5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806449"/>
            <a:ext cx="9559636" cy="53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30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36" y="1108364"/>
            <a:ext cx="8218311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60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872836"/>
            <a:ext cx="9458036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8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671944"/>
            <a:ext cx="7250545" cy="54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99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857258"/>
              </p:ext>
            </p:extLst>
          </p:nvPr>
        </p:nvGraphicFramePr>
        <p:xfrm>
          <a:off x="2631622" y="600364"/>
          <a:ext cx="7480586" cy="5430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5029101" imgH="3651106" progId="AcroExch.Document.DC">
                  <p:embed/>
                </p:oleObj>
              </mc:Choice>
              <mc:Fallback>
                <p:oleObj name="Acrobat Document" r:id="rId3" imgW="5029101" imgH="36511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1622" y="600364"/>
                        <a:ext cx="7480586" cy="5430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743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63" y="533400"/>
            <a:ext cx="7730836" cy="5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0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602672"/>
            <a:ext cx="4428259" cy="5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49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91" y="653472"/>
            <a:ext cx="7546109" cy="56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63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593435"/>
            <a:ext cx="4211783" cy="561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88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13" y="762770"/>
            <a:ext cx="4003386" cy="53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2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32" y="812800"/>
            <a:ext cx="4042064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26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59" y="562650"/>
            <a:ext cx="4437495" cy="59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5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50" y="932104"/>
            <a:ext cx="3827895" cy="51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85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59" y="544173"/>
            <a:ext cx="4465205" cy="595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28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1" y="637309"/>
            <a:ext cx="10123055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5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8182" y="1367560"/>
            <a:ext cx="5324764" cy="39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2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46" y="438896"/>
            <a:ext cx="4581399" cy="60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8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45" y="760145"/>
            <a:ext cx="4189706" cy="53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9" y="554180"/>
            <a:ext cx="7238561" cy="57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8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45</TotalTime>
  <Words>6</Words>
  <Application>Microsoft Office PowerPoint</Application>
  <PresentationFormat>Widescreen</PresentationFormat>
  <Paragraphs>1</Paragraphs>
  <Slides>58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Century Gothic</vt:lpstr>
      <vt:lpstr>Garamond</vt:lpstr>
      <vt:lpstr>Savon</vt:lpstr>
      <vt:lpstr>Acrobat Document</vt:lpstr>
      <vt:lpstr>Ranchero Art fair spring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 District 83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Ranchero Art fair spring 2020</dc:title>
  <dc:creator>Doug Cumming</dc:creator>
  <cp:lastModifiedBy>Doug Cumming</cp:lastModifiedBy>
  <cp:revision>19</cp:revision>
  <dcterms:created xsi:type="dcterms:W3CDTF">2020-06-01T22:52:12Z</dcterms:created>
  <dcterms:modified xsi:type="dcterms:W3CDTF">2020-06-01T23:47:49Z</dcterms:modified>
</cp:coreProperties>
</file>